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64" r:id="rId4"/>
    <p:sldId id="263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300" r:id="rId37"/>
    <p:sldId id="298" r:id="rId38"/>
    <p:sldId id="277" r:id="rId39"/>
    <p:sldId id="302" r:id="rId40"/>
    <p:sldId id="305" r:id="rId41"/>
    <p:sldId id="309" r:id="rId42"/>
    <p:sldId id="310" r:id="rId43"/>
    <p:sldId id="311" r:id="rId44"/>
    <p:sldId id="312" r:id="rId45"/>
    <p:sldId id="308" r:id="rId46"/>
    <p:sldId id="306" r:id="rId47"/>
    <p:sldId id="323" r:id="rId48"/>
    <p:sldId id="324" r:id="rId49"/>
    <p:sldId id="325" r:id="rId50"/>
    <p:sldId id="307" r:id="rId51"/>
    <p:sldId id="315" r:id="rId52"/>
    <p:sldId id="316" r:id="rId53"/>
    <p:sldId id="317" r:id="rId54"/>
    <p:sldId id="318" r:id="rId55"/>
    <p:sldId id="319" r:id="rId56"/>
    <p:sldId id="320" r:id="rId57"/>
    <p:sldId id="331" r:id="rId58"/>
    <p:sldId id="332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0" autoAdjust="0"/>
  </p:normalViewPr>
  <p:slideViewPr>
    <p:cSldViewPr>
      <p:cViewPr>
        <p:scale>
          <a:sx n="128" d="100"/>
          <a:sy n="128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3171-45E6-43E7-85DF-FBC1994A4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C80B-A698-4DE1-813A-AFF8F052E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1388-E859-4F16-B1A4-E68CF39A1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2863-CCA1-40CB-A87B-67AC13D464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7513-3D9F-4E6C-9B22-8263E0421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A0D8-ACD9-4673-B58B-492F95DE2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6959-7C0E-4805-BB0B-A725EC38B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BF68-8C3F-41C5-8F68-1622E7A39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D270-DF65-45BD-AA13-0AC92019A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0002-FD26-4ADC-8E92-D443ED8A0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DAC9-18B5-44FC-9896-B004CAB1FF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43F6F7-BED9-40D4-AEC9-2E6AEF3619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2.pp.ru/" TargetMode="External"/><Relationship Id="rId2" Type="http://schemas.openxmlformats.org/officeDocument/2006/relationships/hyperlink" Target="http://www.photographer.ru/cult/theory/3328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g1_47398" descr="voin2-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916113"/>
            <a:ext cx="67056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LKol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476250"/>
            <a:ext cx="3571875" cy="1143000"/>
          </a:xfrm>
          <a:noFill/>
        </p:spPr>
      </p:pic>
      <p:pic>
        <p:nvPicPr>
          <p:cNvPr id="2052" name="Picture 9" descr="Tf9072b2ced4a37d02d53dde9ef1d648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76475"/>
            <a:ext cx="21653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lirtic - &amp;Ocy;&amp;tscy;&amp;iecy;&amp;ncy;&amp;icy;&amp;v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700088"/>
            <a:ext cx="8096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52438"/>
            <a:ext cx="8064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445335.jpg - &amp;Fcy;&amp;ocy;&amp;tcy;&amp;ocy; 151437 - TUT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788"/>
            <a:ext cx="7705725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4013"/>
            <a:ext cx="820896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7988"/>
            <a:ext cx="81375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04825"/>
            <a:ext cx="78486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50888"/>
            <a:ext cx="79200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1175"/>
            <a:ext cx="8280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100"/>
            <a:ext cx="842486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4967288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632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15950"/>
            <a:ext cx="777557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788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&amp;Ncy;&amp;ocy;&amp;vcy;&amp;acy;&amp;yacy; &amp;Gcy;&amp;vcy;&amp;icy;&amp;ncy;&amp;iecy;&amp;yacy; &amp;Tcy;&amp;iecy;&amp;acy;&amp;tcy;&amp;rcy;&amp;ycy; &amp;vcy;&amp;ocy;&amp;iecy;&amp;ncy;&amp;ncy;&amp;ycy;&amp;khcy; &amp;dcy;&amp;iecy;&amp;jcy;&amp;scy;&amp;tcy;&amp;vcy;&amp;icy;&amp;jcy; &amp;Gcy;&amp;iecy;&amp;ocy;&amp;gcy;&amp;rcy;&amp;acy;&amp;fcy;&amp;icy;&amp;yacy; &amp;vcy;&amp;ocy;&amp;j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15913"/>
            <a:ext cx="8353425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3375"/>
            <a:ext cx="75612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08000"/>
            <a:ext cx="84963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&amp;Vcy;&amp;ocy;&amp;iecy;&amp;ncy;&amp;ncy;&amp;acy;&amp;yacy; &amp;tcy;&amp;iecy;&amp;khcy;&amp;ncy;&amp;icy;&amp;kcy;&amp;acy; &amp;Vcy;&amp;scy;&amp;iecy; &amp;ocy; &amp;vcy;&amp;ocy;&amp;iecy;&amp;ncy;&amp;ncy;&amp;ocy;&amp;jcy; &amp;tcy;&amp;iecy;&amp;khcy;&amp;ncy;&amp;icy;&amp;kcy;&amp;iecy; &amp;vcy;&amp;tcy;&amp;ocy;&amp;rcy;&amp;ocy;&amp;jcy; &amp;mcy;&amp;icy;&amp;rcy;&amp;ocy;&amp;vcy;&amp;ocy;&amp;jcy; &amp;vcy;&amp;ocy;&amp;jcy;&amp;ncy;&amp;ycy; 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2925"/>
            <a:ext cx="845661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Dcy;&amp;iecy;&amp;tcy;&amp;icy; &amp;vcy;&amp;ocy;&amp;jcy;&amp;ncy;&amp;ycy; &amp;dcy;&amp;ocy;&amp;scy;&amp;tcy;&amp;ocy;&amp;jcy;&amp;ncy;&amp;ycy; &amp;vcy;&amp;ncy;&amp;icy;&amp;mcy;&amp;acy;&amp;ncy;&amp;icy;&amp;yacy; &amp;gcy;&amp;ocy;&amp;scy;&amp;ucy;&amp;dcy;&amp;acy;&amp;rcy;&amp;scy;&amp;tcy;&amp;vcy;&amp;acy; &quot; &amp;Gcy;&amp;acy;&amp;zcy;&amp;iecy;&amp;tcy;&amp;acy; &amp;Pcy;&amp;rcy;&amp;acy;&amp;vcy;&amp;dcy;&amp;acy; &amp;Mcy;&amp;ocy;&amp;scy;&amp;kcy;&amp;v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66738"/>
            <a:ext cx="76327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rezhik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66738"/>
            <a:ext cx="8351837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11175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7200"/>
            <a:ext cx="82804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7848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38163"/>
            <a:ext cx="856932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843_html_47471f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74688"/>
            <a:ext cx="80645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ljleak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921625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&amp;Dcy;&amp;iecy;&amp;tcy;&amp;icy; &amp;Vcy;&amp;Ocy;&amp;Vcy; - &amp;Dcy;&amp;iecy;&amp;tcy;&amp;icy; &amp;vcy;&amp;ocy;&amp;jcy;&amp;ncy;&amp;ycy; - &amp;Fcy;&amp;ocy;&amp;tcy;&amp;ocy; &amp;pcy;&amp;ocy; &amp;icy;&amp;scy;&amp;tcy;&amp;ocy;&amp;r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014413"/>
            <a:ext cx="7048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&amp;scy;&amp;ocy;&amp;lcy;&amp;dcy;&amp;acy;&amp;tcy;&amp;y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44488"/>
            <a:ext cx="62658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&amp;Pcy;&amp;ocy;&amp;dcy;&amp;gcy;&amp;ocy;&amp;tcy;&amp;ocy;&amp;vcy;&amp;kcy;&amp;acy; &amp;pcy;&amp;ocy;&amp;dcy;&amp;rcy;&amp;ocy;&amp;scy;&amp;tcy;&amp;kcy;&amp;ocy;&amp;vcy; &amp;dcy;&amp;lcy;&amp;yacy; &amp;rcy;&amp;acy;&amp;zcy;&amp;vcy;&amp;iecy;&amp;dcy;&amp;ycy;&amp;vcy;&amp;acy;&amp;tcy;&amp;iecy;&amp;lcy;&amp;softcy;&amp;ncy;&amp;ocy;-&amp;dcy;&amp;icy;&amp;vcy;&amp;iecy;&amp;rcy;&amp;scy;&amp;icy;&amp;ocy;&amp;ncy;&amp;ncy;&amp;ocy;&amp;jcy; &amp;dcy;&amp;iecy;&amp;yacy;&amp;tcy;&amp;ie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5288"/>
            <a:ext cx="8497888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Ocy;&amp;ncy;&amp;icy; &amp;scy;&amp;rcy;&amp;acy;&amp;zhcy;&amp;acy;&amp;lcy;&amp;icy;&amp;scy;&amp;softcy; &amp;zcy;&amp;acy; &amp;rcy;&amp;ocy;&amp;dcy;&amp;icy;&amp;ncy;&amp;ucy;. &amp;Ucy;&amp;ncy;&amp;icy;&amp;kcy;&amp;acy;&amp;lcy;&amp;softcy;&amp;ncy;&amp;ycy;&amp;iecy; &amp;fcy;&amp;ocy;&amp;tcy;&amp;ocy;&amp;gcy;&amp;rcy;&amp;acy;&amp;fcy;&amp;icy;&amp;icy; &amp;scy; &amp;pcy;&amp;ocy;&amp;lcy;&amp;yacy; &amp;bcy;&amp;ocy;&amp;yacy; &amp;Vcy;&amp;iecy;&amp;lcy;&amp;icy;&amp;kcy;&amp;ocy;&amp;jcy; &amp;Ocy;&amp;tcy;&amp;iecy;&amp;chcy;&amp;iecy;&amp;scy;&amp;tcy;&amp;vcy;&amp;iecy;&amp;ncy;&amp;ncy;&amp;ocy;&amp;jcy; &amp;vcy;&amp;ocy;&amp;jcy;&amp;ncy;&amp;ycy;. vorotil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4897438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&amp;ocy;&amp;bcy;&amp;acy;&amp;kcy;&amp;icy; &amp;ncy;&amp;acy; &amp;scy;&amp;lcy;&amp;ucy;&amp;zhcy;&amp;bcy;&amp;iecy; &amp;vcy; &amp;acy;&amp;rcy;&amp;mcy;&amp;icy;&amp;icy; &amp;vcy;&amp;ocy; &amp;vcy;&amp;rcy;&amp;iecy;&amp;mcy;&amp;yacy; &amp;vcy;&amp;iecy;&amp;lcy;&amp;icy;&amp;kcy;&amp;ocy;&amp;jcy; &amp;ocy;&amp;tcy;&amp;iecy;&amp;chcy;&amp;iecy;&amp;scy;&amp;tcy;&amp;vcy;&amp;iecy;&amp;ncy;&amp;ncy;&amp;ocy;&amp;jcy; &amp;vcy;&amp;ocy;&amp;jcy;&amp;n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3375"/>
            <a:ext cx="87503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&amp;Ocy;&amp;khcy;&amp;rcy;&amp;acy;&amp;ncy;&amp;acy; &amp;tcy;&amp;ycy;&amp;lcy;&amp;acy; &amp;Kcy;&amp;rcy;&amp;acy;&amp;scy;&amp;ncy;&amp;ocy;&amp;jcy; &amp;Acy;&amp;rcy;&amp;mcy;&amp;icy;&amp;icy;. . &amp;Lcy;&amp;iecy;&amp;tcy;&amp;ocy; 1941 &amp;Bcy;&amp;acy;&amp;jcy;&amp;kcy;&amp;icy; &amp;ocy; &amp;vcy;&amp;ocy;&amp;jcy;&amp;ncy;&amp;iecy;"/>
          <p:cNvPicPr>
            <a:picLocks noChangeAspect="1" noChangeArrowheads="1"/>
          </p:cNvPicPr>
          <p:nvPr/>
        </p:nvPicPr>
        <p:blipFill>
          <a:blip r:embed="rId2" cstate="print"/>
          <a:srcRect t="4066" b="3922"/>
          <a:stretch>
            <a:fillRect/>
          </a:stretch>
        </p:blipFill>
        <p:spPr bwMode="auto">
          <a:xfrm>
            <a:off x="1042988" y="781050"/>
            <a:ext cx="705802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Fcy;&amp;Ocy;&amp;Tcy;&amp;Ocy; &amp;Vcy;&amp;iecy;&amp;lcy;&amp;icy;&amp;kcy;&amp;acy;&amp;yacy; &amp;Ocy;&amp;tcy;&amp;iecy;&amp;chcy;&amp;iecy;&amp;scy;&amp;tcy;&amp;vcy;&amp;iecy;&amp;ncy;&amp;ncy;&amp;acy;&amp;yacy; &amp;vcy;&amp;ocy;&amp;jcy;&amp;ncy;&amp;acy; &amp;acy;&amp;lcy;&amp;softcy;&amp;bcy;&amp;ocy;&amp;mcy; 2 / &amp;Fcy;&amp;ocy;&amp;tcy;&amp;ocy; VOV_1941_1945_1000 (2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80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263462.jpg - &amp;Fcy;&amp;ocy;&amp;tcy;&amp;ocy; 151449 - TUT.ua"/>
          <p:cNvPicPr>
            <a:picLocks noChangeAspect="1" noChangeArrowheads="1"/>
          </p:cNvPicPr>
          <p:nvPr/>
        </p:nvPicPr>
        <p:blipFill>
          <a:blip r:embed="rId2" cstate="print"/>
          <a:srcRect t="-5048" b="8270"/>
          <a:stretch>
            <a:fillRect/>
          </a:stretch>
        </p:blipFill>
        <p:spPr bwMode="auto">
          <a:xfrm>
            <a:off x="2344738" y="188913"/>
            <a:ext cx="5021262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Vcy;&amp;ocy;&amp;iecy;&amp;ncy;&amp;ncy;&amp;acy;&amp;yacy; &amp;khcy;&amp;rcy;&amp;ocy;&amp;ncy;&amp;icy;&amp;kcy;&amp;acy; &amp;IEcy;&amp;vcy;&amp;gcy;&amp;iecy;&amp;ncy;&amp;icy;&amp;yacy; &amp;KHcy;&amp;acy;&amp;lcy;&amp;dcy;&amp;ie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7345363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7700"/>
            <a:ext cx="8572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&amp;Dcy;&amp;vcy;&amp;acy; &amp;dcy;&amp;ncy;&amp;yacy; &amp;icy; &amp;chcy;&amp;iecy;&amp;tcy;&amp;ycy;&amp;rcy;&amp;iecy; &amp;gcy;&amp;ocy;&amp;dcy;&amp;acy; - &amp;Tcy;&amp;rcy;&amp;ucy;&amp;dcy;7 &amp;IEcy;&amp;zhcy;&amp;iecy;&amp;ncy;&amp;iecy;&amp;dcy;&amp;iecy;&amp;lcy;&amp;softcy;&amp;ncy;&amp;acy;&amp;yacy; &amp;gcy;&amp;acy;&amp;zcy;&amp;iecy;&amp;tcy;&amp;acy; &amp;ocy; &amp;scy;&amp;iecy;&amp;mcy;&amp;softcy;&amp;iecy; &amp;i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888"/>
            <a:ext cx="7127875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&amp;Acy;&amp;kcy;&amp;tcy;&amp;iocy;&amp;rcy;&amp;ycy; - &amp;ucy;&amp;chcy;&amp;acy;&amp;scy;&amp;tcy;&amp;ncy;&amp;icy;&amp;kcy;&amp;icy; &amp;Vcy;&amp;iecy;&amp;lcy;&amp;icy;&amp;kcy;&amp;ocy;&amp;jcy; &amp;Ocy;&amp;tcy;&amp;iecy;&amp;chcy;&amp;iecy;&amp;scy;&amp;tcy;&amp;vcy;&amp;iecy;&amp;ncy;&amp;ncy;&amp;ocy;&amp;jcy; &amp;vcy;&amp;ocy;&amp;jcy;&amp;ncy;&amp;ycy;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71513"/>
            <a:ext cx="7905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APA.me - &amp;scy;&amp;acy;&amp;mcy;&amp;ocy;&amp;iecy; &amp;icy;&amp;ncy;&amp;tcy;&amp;iecy;&amp;rcy;&amp;iecy;&amp;scy;&amp;ncy;&amp;ocy;&amp;iecy; &amp;vcy; &amp;scy;&amp;iecy;&amp;tcy;&amp;icy; &quot; &amp;Scy;&amp;tcy;&amp;rcy;&amp;acy;&amp;ncy;&amp;icy;&amp;tscy;&amp;acy; 740"/>
          <p:cNvPicPr>
            <a:picLocks noChangeAspect="1" noChangeArrowheads="1"/>
          </p:cNvPicPr>
          <p:nvPr/>
        </p:nvPicPr>
        <p:blipFill>
          <a:blip r:embed="rId2" cstate="print"/>
          <a:srcRect t="5231" b="5861"/>
          <a:stretch>
            <a:fillRect/>
          </a:stretch>
        </p:blipFill>
        <p:spPr bwMode="auto">
          <a:xfrm>
            <a:off x="1401763" y="527050"/>
            <a:ext cx="58515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&amp;Bcy;&amp;lcy;&amp;ocy;&amp;gcy; &amp;scy;&amp;acy;&amp;jcy;&amp;tcy;&amp;acy; &quot;&amp;Vcy;IG - REIT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81088"/>
            <a:ext cx="6191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&amp;Fcy;&amp;ocy;&amp;tcy;&amp;ocy;&amp;gcy;&amp;rcy;&amp;acy;&amp;fcy;&amp;icy;&amp;icy; &amp;Dcy;&amp;mcy;&amp;icy;&amp;tcy;&amp;rcy;&amp;icy;&amp;yacy; &amp;Kcy;&amp;acy;&amp;mcy;&amp;ycy;&amp;shcy;&amp;iecy;&amp;ncy;&amp;kcy;&amp;ocy;&amp;vcy;&amp;acy; 7 &amp;acy;&amp;lcy;&amp;softcy;&amp;bcy;&amp;ocy;&amp;mcy;&amp;o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23938"/>
            <a:ext cx="61912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&amp;Bcy;&amp;lcy;&amp;ocy;&amp;gcy; &amp;scy;&amp;acy;&amp;jcy;&amp;tcy;&amp;acy; &quot;&amp;Vcy;IG - REIT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95375"/>
            <a:ext cx="6191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&amp;Mcy;&amp;icy;&amp;khcy;&amp;acy;&amp;icy;&amp;lcy; &amp;YUcy;&amp;rcy;&amp;iecy;&amp;vcy;&amp;icy;&amp;chcy; &amp;CHcy;&amp;iecy;&amp;lcy;&amp;yacy;&amp;bcy;&amp;icy;&amp;ncy;&amp;scy;&amp;kcy; - &amp;ncy;&amp;ocy;&amp;vcy;&amp;ocy;&amp;scy;&amp;tcy;&amp;icy; &amp;gcy;&amp;ocy;&amp;rcy;&amp;ocy;&amp;dcy;&amp;acy; &amp;icy; &amp;CHcy;&amp;iecy;&amp;lcy;&amp;yacy;&amp;bcy;&amp;icy;&amp;ncy;&amp;scy;&amp;kcy;&amp;ocy;&amp;jcy; &amp;ocy;&amp;bcy;&amp;lcy;&amp;acy;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7763"/>
            <a:ext cx="6096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7559675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&amp;Icy;&amp;ncy;&amp;tcy;&amp;iecy;&amp;rcy;&amp;iecy;&amp;scy;&amp;ncy;&amp;ycy;&amp;iecy; &amp;fcy;&amp;acy;&amp;kcy;&amp;tcy;&amp;ycy; &amp;ocy; &amp;rcy;&amp;acy;&amp;zcy;&amp;ncy;&amp;ocy;&amp;mcy; (35 &amp;fcy;&amp;ocy;&amp;tcy;&amp;ocy;&amp;gcy;&amp;rcy;&amp;acy;&amp;fcy;&amp;icy;&amp;jcy;) &amp;Fcy;&amp;ocy;&amp;tcy;&amp;ocy;&amp;pcy;&amp;ocy;&amp;dcy;&amp;bcy;&amp;ocy;&amp;rcy;&amp;kcy;&amp;icy;"/>
          <p:cNvPicPr>
            <a:picLocks noChangeAspect="1" noChangeArrowheads="1"/>
          </p:cNvPicPr>
          <p:nvPr/>
        </p:nvPicPr>
        <p:blipFill>
          <a:blip r:embed="rId2" cstate="print"/>
          <a:srcRect b="37363"/>
          <a:stretch>
            <a:fillRect/>
          </a:stretch>
        </p:blipFill>
        <p:spPr bwMode="auto">
          <a:xfrm>
            <a:off x="1547813" y="1412875"/>
            <a:ext cx="6105525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&amp;Vcy; &amp;Dcy;&amp;iecy;&amp;ncy;&amp;softcy; &amp;Ncy;&amp;iecy;&amp;icy;&amp;zcy;&amp;vcy;&amp;iecy;&amp;scy;&amp;tcy;&amp;ncy;&amp;ocy;&amp;gcy;&amp;ocy; &amp;scy;&amp;ocy;&amp;lcy;&amp;dcy;&amp;acy;&amp;tcy;&amp;acy; &amp;mcy;&amp;ycy; &amp;pcy;&amp;ucy;&amp;bcy;&amp;lcy;&amp;icy;&amp;kcy;&amp;ucy;&amp;iecy;&amp;mcy; &amp;fcy;&amp;acy;&amp;kcy;&amp;tcy;&amp;ycy; &amp;icy;&amp;zcy; &amp;icy;&amp;scy;&amp;tcy;&amp;ocy;&amp;rcy;&amp;icy;&amp;icy; &amp;scy;&amp;ocy;&amp;zcy;&amp;dcy;&amp;acy;&amp;ncy;&amp;icy;&amp;yacy; &amp;mcy;&amp;iecy;&amp;mcy;&amp;ocy;&amp;rcy;&amp;icy;&amp;a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7988"/>
            <a:ext cx="7848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ogilaneizvestnogosolda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19125"/>
            <a:ext cx="77057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ogilaneizvestnogosol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8300"/>
            <a:ext cx="77771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&amp;Acy;&amp;dcy;&amp;mcy;&amp;icy;&amp;ncy;&amp;icy;&amp;scy;&amp;tcy;&amp;rcy;&amp;acy;&amp;tscy;&amp;icy;&amp;yacy; &amp;Acy;&amp;ncy;&amp;ncy;&amp;iecy;&amp;ncy;&amp;kcy;&amp;ocy;&amp;vcy;&amp;scy;&amp;kcy;&amp;ocy;&amp;gcy;&amp;ocy; &amp;scy;&amp;iecy;&amp;lcy;&amp;softcy;&amp;scy;&amp;ocy;&amp;vcy;&amp;iecy;&amp;tcy;&amp;acy; . . &amp;Vcy;&amp;iecy;&amp;tcy;&amp;iecy;&amp;rcy;&amp;acy;&amp;ncy;&amp;ycy; &amp;Vcy;&amp;iecy;&amp;lcy;&amp;icy;&amp;kcy;&amp;ocy;&amp;j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885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38188"/>
            <a:ext cx="6096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Вечная память героям!</a:t>
            </a:r>
          </a:p>
        </p:txBody>
      </p:sp>
      <p:sp>
        <p:nvSpPr>
          <p:cNvPr id="75798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Весенний праздник – День Победы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Чтоб на полях цветы цвели,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Покой и счастье наши деды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На эту землю принесли</a:t>
            </a:r>
          </a:p>
          <a:p>
            <a:pPr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	Чтоб никогда беда не повторилась,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	Чтоб светлый день грядущий наступил,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	О людях, жизнь отдавших ради мира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		Мы знаем, вечно помним и скорбим.</a:t>
            </a:r>
          </a:p>
        </p:txBody>
      </p:sp>
      <p:pic>
        <p:nvPicPr>
          <p:cNvPr id="58372" name="Picture 23" descr="Tf9072b2ced4a37d02d53dde9ef1d64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37013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Вечная память героям!</a:t>
            </a:r>
          </a:p>
        </p:txBody>
      </p:sp>
      <p:pic>
        <p:nvPicPr>
          <p:cNvPr id="59395" name="Picture 5" descr="__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566863"/>
            <a:ext cx="7416800" cy="4635500"/>
          </a:xfr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Список используемой литературы: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/>
              <a:t>Фотоматериал с сайтов:</a:t>
            </a:r>
          </a:p>
          <a:p>
            <a:r>
              <a:rPr lang="ru-RU" sz="1800" smtClean="0">
                <a:hlinkClick r:id="rId2"/>
              </a:rPr>
              <a:t>http://www.photographer.ru/cult/theory/3328.htm</a:t>
            </a:r>
            <a:endParaRPr lang="ru-RU" sz="1800" smtClean="0"/>
          </a:p>
          <a:p>
            <a:r>
              <a:rPr lang="ru-RU" sz="1800" smtClean="0">
                <a:hlinkClick r:id="rId3"/>
              </a:rPr>
              <a:t>http://ww2.pp.ru/</a:t>
            </a:r>
            <a:endParaRPr lang="ru-RU" sz="1800" smtClean="0"/>
          </a:p>
          <a:p>
            <a:endParaRPr lang="ru-RU" sz="1800" smtClean="0"/>
          </a:p>
          <a:p>
            <a:r>
              <a:rPr lang="ru-RU" sz="1800" smtClean="0"/>
              <a:t>Автор: воспитатель Муниципального бюджетного дошкольного образовательного учреждения Центр развития ребенка детский сад первой категории № 118 Кировского района г. Ростова-на-Дону Шумакова Л.А.</a:t>
            </a:r>
          </a:p>
          <a:p>
            <a:endParaRPr lang="ru-RU" sz="1800" smtClean="0"/>
          </a:p>
          <a:p>
            <a:r>
              <a:rPr lang="ru-RU" sz="1800" smtClean="0"/>
              <a:t>Возрастные рекомендации: старший дошкольный возраст.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9930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79930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80645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5650297_yak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15963"/>
            <a:ext cx="8137525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55</Words>
  <Application>Microsoft Office PowerPoint</Application>
  <PresentationFormat>Экран (4:3)</PresentationFormat>
  <Paragraphs>19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Вечная память героям!</vt:lpstr>
      <vt:lpstr>Вечная память героям!</vt:lpstr>
      <vt:lpstr>Список используемой литературы: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Янк</dc:creator>
  <cp:lastModifiedBy>Лианочка</cp:lastModifiedBy>
  <cp:revision>19</cp:revision>
  <dcterms:created xsi:type="dcterms:W3CDTF">2015-04-04T18:34:43Z</dcterms:created>
  <dcterms:modified xsi:type="dcterms:W3CDTF">2015-06-30T08:13:29Z</dcterms:modified>
</cp:coreProperties>
</file>