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840D9B-9B7F-4510-902D-D1B4E662BA2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4C961B-E10F-4C67-9ED7-503AAFAB0895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775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0D9B-9B7F-4510-902D-D1B4E662BA2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61B-E10F-4C67-9ED7-503AAFAB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09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0D9B-9B7F-4510-902D-D1B4E662BA2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61B-E10F-4C67-9ED7-503AAFAB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5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0D9B-9B7F-4510-902D-D1B4E662BA2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61B-E10F-4C67-9ED7-503AAFAB089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171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0D9B-9B7F-4510-902D-D1B4E662BA2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61B-E10F-4C67-9ED7-503AAFAB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18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0D9B-9B7F-4510-902D-D1B4E662BA2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61B-E10F-4C67-9ED7-503AAFAB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84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0D9B-9B7F-4510-902D-D1B4E662BA2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61B-E10F-4C67-9ED7-503AAFAB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44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0D9B-9B7F-4510-902D-D1B4E662BA2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61B-E10F-4C67-9ED7-503AAFAB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95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0D9B-9B7F-4510-902D-D1B4E662BA2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61B-E10F-4C67-9ED7-503AAFAB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5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0D9B-9B7F-4510-902D-D1B4E662BA2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61B-E10F-4C67-9ED7-503AAFAB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5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0D9B-9B7F-4510-902D-D1B4E662BA2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61B-E10F-4C67-9ED7-503AAFAB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1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0D9B-9B7F-4510-902D-D1B4E662BA2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61B-E10F-4C67-9ED7-503AAFAB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3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0D9B-9B7F-4510-902D-D1B4E662BA2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61B-E10F-4C67-9ED7-503AAFAB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9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0D9B-9B7F-4510-902D-D1B4E662BA2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61B-E10F-4C67-9ED7-503AAFAB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1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0D9B-9B7F-4510-902D-D1B4E662BA2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61B-E10F-4C67-9ED7-503AAFAB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0D9B-9B7F-4510-902D-D1B4E662BA2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61B-E10F-4C67-9ED7-503AAFAB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4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0D9B-9B7F-4510-902D-D1B4E662BA2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961B-E10F-4C67-9ED7-503AAFAB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7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840D9B-9B7F-4510-902D-D1B4E662BA2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4C961B-E10F-4C67-9ED7-503AAFAB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Муниципальное бюджетное дошкольное образовательное учреждение</a:t>
            </a:r>
            <a:br>
              <a:rPr lang="ru-RU" sz="1800" b="1" dirty="0" smtClean="0">
                <a:latin typeface="Arial Narrow" panose="020B0606020202030204" pitchFamily="34" charset="0"/>
              </a:rPr>
            </a:br>
            <a:r>
              <a:rPr lang="ru-RU" sz="1800" b="1" dirty="0" smtClean="0">
                <a:latin typeface="Arial Narrow" panose="020B0606020202030204" pitchFamily="34" charset="0"/>
              </a:rPr>
              <a:t> города Ростова-на-Дону «Детский сад №118»</a:t>
            </a:r>
            <a:br>
              <a:rPr lang="ru-RU" sz="1800" b="1" dirty="0" smtClean="0">
                <a:latin typeface="Arial Narrow" panose="020B0606020202030204" pitchFamily="34" charset="0"/>
              </a:rPr>
            </a:br>
            <a:r>
              <a:rPr lang="ru-RU" sz="1800" b="1" dirty="0">
                <a:latin typeface="Arial Narrow" panose="020B0606020202030204" pitchFamily="34" charset="0"/>
              </a:rPr>
              <a:t/>
            </a:r>
            <a:br>
              <a:rPr lang="ru-RU" sz="1800" b="1" dirty="0">
                <a:latin typeface="Arial Narrow" panose="020B0606020202030204" pitchFamily="34" charset="0"/>
              </a:rPr>
            </a:br>
            <a:r>
              <a:rPr lang="ru-RU" sz="1800" b="1" dirty="0" smtClean="0">
                <a:latin typeface="Arial Narrow" panose="020B0606020202030204" pitchFamily="34" charset="0"/>
              </a:rPr>
              <a:t>АВТОРСКОЕ МЕТОДИЧЕСКОЕ ПОСОБИЕ ПО ПОЖАРНОЙ БЕЗОПАСНОСТИ</a:t>
            </a:r>
            <a:br>
              <a:rPr lang="ru-RU" sz="1800" b="1" dirty="0" smtClean="0">
                <a:latin typeface="Arial Narrow" panose="020B0606020202030204" pitchFamily="34" charset="0"/>
              </a:rPr>
            </a:br>
            <a:r>
              <a:rPr lang="ru-RU" sz="1800" b="1" dirty="0">
                <a:latin typeface="Arial Narrow" panose="020B0606020202030204" pitchFamily="34" charset="0"/>
              </a:rPr>
              <a:t/>
            </a:r>
            <a:br>
              <a:rPr lang="ru-RU" sz="1800" b="1" dirty="0">
                <a:latin typeface="Arial Narrow" panose="020B0606020202030204" pitchFamily="34" charset="0"/>
              </a:rPr>
            </a:br>
            <a:r>
              <a:rPr lang="ru-RU" sz="4000" b="1" dirty="0" smtClean="0">
                <a:latin typeface="Arial Narrow" panose="020B0606020202030204" pitchFamily="34" charset="0"/>
              </a:rPr>
              <a:t>«ЮНЫЕ ПОЖАРНЫЕ»</a:t>
            </a:r>
            <a:br>
              <a:rPr lang="ru-RU" sz="4000" b="1" dirty="0" smtClean="0">
                <a:latin typeface="Arial Narrow" panose="020B0606020202030204" pitchFamily="34" charset="0"/>
              </a:rPr>
            </a:br>
            <a:r>
              <a:rPr lang="ru-RU" sz="2800" b="1" dirty="0">
                <a:latin typeface="Arial Narrow" panose="020B0606020202030204" pitchFamily="34" charset="0"/>
              </a:rPr>
              <a:t/>
            </a:r>
            <a:br>
              <a:rPr lang="ru-RU" sz="2800" b="1" dirty="0">
                <a:latin typeface="Arial Narrow" panose="020B0606020202030204" pitchFamily="34" charset="0"/>
              </a:rPr>
            </a:br>
            <a:r>
              <a:rPr lang="ru-RU" sz="1800" b="1" dirty="0" smtClean="0">
                <a:latin typeface="Arial Narrow" panose="020B0606020202030204" pitchFamily="34" charset="0"/>
              </a:rPr>
              <a:t/>
            </a:r>
            <a:br>
              <a:rPr lang="ru-RU" sz="1800" b="1" dirty="0" smtClean="0">
                <a:latin typeface="Arial Narrow" panose="020B0606020202030204" pitchFamily="34" charset="0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/>
              <a:t>Автор воспитатель Субботина Марина Владимировна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156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624" y="474345"/>
            <a:ext cx="110168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Краткая аннотация  мини - оборудования (макет) «ЮНЫЕ ПОЖАРНЫЕ»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Возрастная направленность: данное оборудование предназначено для детей 5-6 лет.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Цель:  закреплять   и расширять знания детей о правилах пожарной безопасности, знакомство с профессией пожарный.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Задачи: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закрепить и расширить правила пожарной безопасности;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развивать у детей память, мышление;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воспитывать культуру безопасного поведения.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Обучение детей правилам пожарной безопасности  с каждым годом становится все более важной.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3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4" b="8627"/>
          <a:stretch/>
        </p:blipFill>
        <p:spPr>
          <a:xfrm>
            <a:off x="318343" y="231354"/>
            <a:ext cx="3879085" cy="3734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" b="13949"/>
          <a:stretch/>
        </p:blipFill>
        <p:spPr>
          <a:xfrm>
            <a:off x="4504753" y="1355074"/>
            <a:ext cx="3636714" cy="3785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58960" y="848298"/>
            <a:ext cx="285451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силу своего возраста,  повышенной любознательности, дети часто оказываются в ситуациях повышенного риска и опасности для жизни.</a:t>
            </a:r>
          </a:p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Именно поэтому я решила организовать в группе уголок по обучению детей правилам пожарной безопасности. Он представлен в виде наглядного макета,  выполненного из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ДВП,картона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коробок из п. Мобильность уголка позволяет его использовать в различных зонах группового помещения, перекрестки. Есть возможность  создавать совместно с детьми различные ситуации с помощью мобильных игрушек.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57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860" y="227278"/>
            <a:ext cx="10895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Данное мини -  оборудование может быть использовано как при индивидуальной форме обучения, так и при групповой. Игра с данным оборудованием  является познавательным и  веселым обучением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</a:p>
          <a:p>
            <a:pPr algn="ctr"/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Дети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сами придумывают, создают игровые ситуации и с удовольствием  их проживают вместе.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20562" b="5060"/>
          <a:stretch/>
        </p:blipFill>
        <p:spPr>
          <a:xfrm>
            <a:off x="738129" y="1150607"/>
            <a:ext cx="4549967" cy="4357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" t="32450"/>
          <a:stretch/>
        </p:blipFill>
        <p:spPr>
          <a:xfrm>
            <a:off x="6158430" y="1135505"/>
            <a:ext cx="4781320" cy="43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6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27</TotalTime>
  <Words>206</Words>
  <Application>Microsoft Office PowerPoint</Application>
  <PresentationFormat>Широкоэкранный</PresentationFormat>
  <Paragraphs>21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Arial Narrow</vt:lpstr>
      <vt:lpstr>Impact</vt:lpstr>
      <vt:lpstr>Главное мероприятие</vt:lpstr>
      <vt:lpstr>Муниципальное бюджетное дошкольное образовательное учреждение  города Ростова-на-Дону «Детский сад №118»  АВТОРСКОЕ МЕТОДИЧЕСКОЕ ПОСОБИЕ ПО ПОЖАРНОЙ БЕЗОПАСНОСТИ  «ЮНЫЕ ПОЖАРНЫЕ»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города Ростова-на-Дону «Детский сад №118»  АВТОРСКОЕ МЕТОДИЧЕСКОЕ ПОСОБИЕ ПО ПОЖАРНОЙ БЕЗОПАСНОСТИ  «ЮНЫЕ ПОЖАРНЫЕ»   </dc:title>
  <dc:creator>ДОУ №55</dc:creator>
  <cp:lastModifiedBy>ДОУ №55</cp:lastModifiedBy>
  <cp:revision>4</cp:revision>
  <dcterms:created xsi:type="dcterms:W3CDTF">2021-05-25T09:06:34Z</dcterms:created>
  <dcterms:modified xsi:type="dcterms:W3CDTF">2021-05-25T09:34:06Z</dcterms:modified>
</cp:coreProperties>
</file>